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570-4794-4AB7-9588-C2B4BF71D3B8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1BFD-AE86-4C28-B912-ADAC0398D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570-4794-4AB7-9588-C2B4BF71D3B8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1BFD-AE86-4C28-B912-ADAC0398D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570-4794-4AB7-9588-C2B4BF71D3B8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1BFD-AE86-4C28-B912-ADAC0398D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570-4794-4AB7-9588-C2B4BF71D3B8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1BFD-AE86-4C28-B912-ADAC0398D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570-4794-4AB7-9588-C2B4BF71D3B8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1BFD-AE86-4C28-B912-ADAC0398D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570-4794-4AB7-9588-C2B4BF71D3B8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1BFD-AE86-4C28-B912-ADAC0398D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570-4794-4AB7-9588-C2B4BF71D3B8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1BFD-AE86-4C28-B912-ADAC0398D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570-4794-4AB7-9588-C2B4BF71D3B8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1BFD-AE86-4C28-B912-ADAC0398D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570-4794-4AB7-9588-C2B4BF71D3B8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1BFD-AE86-4C28-B912-ADAC0398D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570-4794-4AB7-9588-C2B4BF71D3B8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1BFD-AE86-4C28-B912-ADAC0398D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570-4794-4AB7-9588-C2B4BF71D3B8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A1BFD-AE86-4C28-B912-ADAC0398D1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D9570-4794-4AB7-9588-C2B4BF71D3B8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A1BFD-AE86-4C28-B912-ADAC0398D1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Virginia Department of Veterans Services </a:t>
            </a:r>
            <a:endParaRPr lang="en-US" sz="2400" u="sng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4191000"/>
          </a:xfrm>
        </p:spPr>
        <p:txBody>
          <a:bodyPr/>
          <a:lstStyle/>
          <a:p>
            <a:r>
              <a:rPr lang="en-US" dirty="0" smtClean="0"/>
              <a:t>																							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Veterans Service Representative </a:t>
            </a:r>
          </a:p>
          <a:p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FREE Claims Filing and Guidance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VA Disability Claims, Pensions, Surviving Spouse Benefits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And MORE</a:t>
            </a:r>
          </a:p>
          <a:p>
            <a:endParaRPr lang="en-US" dirty="0"/>
          </a:p>
        </p:txBody>
      </p:sp>
      <p:pic>
        <p:nvPicPr>
          <p:cNvPr id="4" name="Picture 3" descr="SealofVirgin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838200"/>
            <a:ext cx="1143000" cy="1123950"/>
          </a:xfrm>
          <a:prstGeom prst="rect">
            <a:avLst/>
          </a:prstGeom>
        </p:spPr>
      </p:pic>
      <p:pic>
        <p:nvPicPr>
          <p:cNvPr id="5" name="Picture 4" descr="VDVSlogo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914400"/>
            <a:ext cx="1693333" cy="914400"/>
          </a:xfrm>
          <a:prstGeom prst="rect">
            <a:avLst/>
          </a:prstGeom>
        </p:spPr>
      </p:pic>
      <p:pic>
        <p:nvPicPr>
          <p:cNvPr id="6" name="Picture 5" descr="VDVSlogo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2438400"/>
            <a:ext cx="2857500" cy="1543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Virginia Department of Veterans Services </vt:lpstr>
    </vt:vector>
  </TitlesOfParts>
  <Company>Virginia IT Infrastructure Partnership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Department of Veterans Services </dc:title>
  <dc:creator>Fred Beebe</dc:creator>
  <cp:lastModifiedBy>Fred Beebe</cp:lastModifiedBy>
  <cp:revision>1</cp:revision>
  <dcterms:created xsi:type="dcterms:W3CDTF">2015-11-05T18:54:08Z</dcterms:created>
  <dcterms:modified xsi:type="dcterms:W3CDTF">2015-11-05T19:00:48Z</dcterms:modified>
</cp:coreProperties>
</file>